
<file path=[Content_Types].xml><?xml version="1.0" encoding="utf-8"?>
<Types xmlns="http://schemas.openxmlformats.org/package/2006/content-types">
  <Default Extension="emf" ContentType="image/x-emf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95" r:id="rId4"/>
    <p:sldMasterId id="2147484523" r:id="rId5"/>
  </p:sldMasterIdLst>
  <p:notesMasterIdLst>
    <p:notesMasterId r:id="rId11"/>
  </p:notesMasterIdLst>
  <p:handoutMasterIdLst>
    <p:handoutMasterId r:id="rId12"/>
  </p:handoutMasterIdLst>
  <p:sldIdLst>
    <p:sldId id="2076136988" r:id="rId6"/>
    <p:sldId id="2076137005" r:id="rId7"/>
    <p:sldId id="1561" r:id="rId8"/>
    <p:sldId id="1564" r:id="rId9"/>
    <p:sldId id="1538" r:id="rId10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D9E7"/>
    <a:srgbClr val="1977D4"/>
    <a:srgbClr val="ADD8E6"/>
    <a:srgbClr val="FFB900"/>
    <a:srgbClr val="1E1E1E"/>
    <a:srgbClr val="00BCF2"/>
    <a:srgbClr val="0078D7"/>
    <a:srgbClr val="353535"/>
    <a:srgbClr val="525252"/>
    <a:srgbClr val="B400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812"/>
  </p:normalViewPr>
  <p:slideViewPr>
    <p:cSldViewPr snapToGrid="0">
      <p:cViewPr varScale="1">
        <p:scale>
          <a:sx n="143" d="100"/>
          <a:sy n="143" d="100"/>
        </p:scale>
        <p:origin x="12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1/9/24 3:33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1/9/24 3:33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5E23CFC-C3E8-49B9-B877-0038CDCB9D88}" type="datetime8">
              <a:rPr lang="en-US" smtClean="0"/>
              <a:t>1/9/24 3:33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87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1/9/24 3:33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086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1/9/24 3:33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81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685711C6-D783-4789-8082-9D34F2C4221D}" type="datetime8">
              <a:rPr lang="en-US" smtClean="0"/>
              <a:t>1/9/24 3:33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564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57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4745B-0736-4DCE-B7E9-046FF80F14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539317" y="1788564"/>
            <a:ext cx="3836895" cy="341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54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 descr="A close up of a toy&#10;&#10;Description automatically generated">
            <a:extLst>
              <a:ext uri="{FF2B5EF4-FFF2-40B4-BE49-F238E27FC236}">
                <a16:creationId xmlns:a16="http://schemas.microsoft.com/office/drawing/2014/main" id="{514EA320-09C9-7146-B7EB-DCF119FD7A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6612" y="1160413"/>
            <a:ext cx="4843369" cy="467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099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3119E6-CBC9-3742-94F9-783A98F4AA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44375"/>
            <a:ext cx="4201651" cy="42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6467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4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B9BF09-E0E5-4D1B-96E2-CD70A32D5822}"/>
              </a:ext>
            </a:extLst>
          </p:cNvPr>
          <p:cNvSpPr/>
          <p:nvPr userDrawn="1"/>
        </p:nvSpPr>
        <p:spPr bwMode="auto">
          <a:xfrm>
            <a:off x="7387674" y="1410315"/>
            <a:ext cx="4128796" cy="412879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7D0CD3-D516-4C8E-A84D-78D7C7411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14920" y="1363662"/>
            <a:ext cx="5209624" cy="4400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25993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5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F2583F-A495-4B0D-AF8B-9510F7014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6273" y="1220592"/>
            <a:ext cx="5315009" cy="449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58911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6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7" name="Picture 6" descr="A picture containing building, table, large, sitting&#10;&#10;Description automatically generated">
            <a:extLst>
              <a:ext uri="{FF2B5EF4-FFF2-40B4-BE49-F238E27FC236}">
                <a16:creationId xmlns:a16="http://schemas.microsoft.com/office/drawing/2014/main" id="{8BD888CC-2469-FF40-8C7A-936A08BBF8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18237" y="0"/>
            <a:ext cx="9484100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32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53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96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102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y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42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9F142D-7D6F-4396-9B8F-E9BD7B6EB2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33037" y="4868862"/>
            <a:ext cx="1563927" cy="166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1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7246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788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F7005FD-E540-3E4A-9371-20FD9282D9F3}"/>
              </a:ext>
            </a:extLst>
          </p:cNvPr>
          <p:cNvGrpSpPr/>
          <p:nvPr userDrawn="1"/>
        </p:nvGrpSpPr>
        <p:grpSpPr>
          <a:xfrm>
            <a:off x="274707" y="6364819"/>
            <a:ext cx="2288077" cy="369778"/>
            <a:chOff x="8703664" y="6310422"/>
            <a:chExt cx="2400365" cy="37713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12EB1B-8436-DA48-A33C-012BE9B41F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26891" y="6310422"/>
              <a:ext cx="377138" cy="377139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F88F044-4A5E-8645-9438-15DC3D7043FC}"/>
                </a:ext>
              </a:extLst>
            </p:cNvPr>
            <p:cNvSpPr txBox="1"/>
            <p:nvPr userDrawn="1"/>
          </p:nvSpPr>
          <p:spPr>
            <a:xfrm>
              <a:off x="8703664" y="6310423"/>
              <a:ext cx="2080020" cy="36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700" dirty="0">
                  <a:solidFill>
                    <a:schemeClr val="tx1"/>
                  </a:solidFill>
                </a:rPr>
                <a:t>@</a:t>
              </a:r>
              <a:r>
                <a:rPr lang="en-US" sz="1700" dirty="0" err="1">
                  <a:solidFill>
                    <a:schemeClr val="tx1"/>
                  </a:solidFill>
                </a:rPr>
                <a:t>TheCodeTraveler</a:t>
              </a:r>
              <a:endParaRPr lang="en-US" sz="1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5544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0" r:id="rId1"/>
    <p:sldLayoutId id="2147484501" r:id="rId2"/>
    <p:sldLayoutId id="2147484502" r:id="rId3"/>
    <p:sldLayoutId id="2147484503" r:id="rId4"/>
    <p:sldLayoutId id="2147484504" r:id="rId5"/>
    <p:sldLayoutId id="2147484510" r:id="rId6"/>
    <p:sldLayoutId id="2147484513" r:id="rId7"/>
    <p:sldLayoutId id="2147484514" r:id="rId8"/>
    <p:sldLayoutId id="2147484529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004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8" r:id="rId1"/>
    <p:sldLayoutId id="2147484515" r:id="rId2"/>
    <p:sldLayoutId id="2147484516" r:id="rId3"/>
    <p:sldLayoutId id="2147484517" r:id="rId4"/>
    <p:sldLayoutId id="2147484518" r:id="rId5"/>
    <p:sldLayoutId id="2147484519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crosoft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17333"/>
            <a:ext cx="6218237" cy="1181862"/>
          </a:xfrm>
        </p:spPr>
        <p:txBody>
          <a:bodyPr/>
          <a:lstStyle/>
          <a:p>
            <a:r>
              <a:rPr lang="en-US" dirty="0"/>
              <a:t>Behaviors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89138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51AF8-C3F4-5846-B0E4-BB36BDA9E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UI</a:t>
            </a:r>
            <a:br>
              <a:rPr lang="en-US" dirty="0"/>
            </a:br>
            <a:r>
              <a:rPr lang="en-US" sz="3600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Behaviors</a:t>
            </a:r>
            <a:endParaRPr lang="en-US" sz="240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B428615-6E92-6A96-CD60-9A918027DECD}"/>
              </a:ext>
            </a:extLst>
          </p:cNvPr>
          <p:cNvSpPr txBox="1">
            <a:spLocks/>
          </p:cNvSpPr>
          <p:nvPr/>
        </p:nvSpPr>
        <p:spPr>
          <a:xfrm>
            <a:off x="274639" y="1828799"/>
            <a:ext cx="7687332" cy="1452705"/>
          </a:xfrm>
          <a:prstGeom prst="rect">
            <a:avLst/>
          </a:prstGeom>
        </p:spPr>
        <p:txBody>
          <a:bodyPr vert="horz" wrap="square" lIns="146304" tIns="91440" rIns="146304" bIns="91440" numCol="1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Bolt-on Functionality</a:t>
            </a:r>
          </a:p>
          <a:p>
            <a:r>
              <a:rPr lang="en-US" sz="2800" dirty="0"/>
              <a:t>Can be added to any </a:t>
            </a:r>
            <a:r>
              <a:rPr lang="en-US" sz="2800" dirty="0" err="1"/>
              <a:t>VisualElement</a:t>
            </a:r>
            <a:endParaRPr lang="en-US" sz="2800" dirty="0"/>
          </a:p>
          <a:p>
            <a:pPr lvl="1"/>
            <a:r>
              <a:rPr lang="en-US" sz="2400" dirty="0"/>
              <a:t>(Example) Email Validation Behavior added to Label</a:t>
            </a:r>
            <a:endParaRPr lang="en-US" sz="2000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E858F22-0284-3ED6-6B90-1B18A9EFBC10}"/>
              </a:ext>
            </a:extLst>
          </p:cNvPr>
          <p:cNvSpPr/>
          <p:nvPr/>
        </p:nvSpPr>
        <p:spPr bwMode="auto">
          <a:xfrm>
            <a:off x="9094145" y="827977"/>
            <a:ext cx="2520175" cy="5313556"/>
          </a:xfrm>
          <a:prstGeom prst="roundRect">
            <a:avLst/>
          </a:prstGeom>
          <a:solidFill>
            <a:srgbClr val="1977D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Round Same Side Corner Rectangle 22">
            <a:extLst>
              <a:ext uri="{FF2B5EF4-FFF2-40B4-BE49-F238E27FC236}">
                <a16:creationId xmlns:a16="http://schemas.microsoft.com/office/drawing/2014/main" id="{E179BEAA-5A7F-2958-EC64-89555C15D9D9}"/>
              </a:ext>
            </a:extLst>
          </p:cNvPr>
          <p:cNvSpPr/>
          <p:nvPr/>
        </p:nvSpPr>
        <p:spPr bwMode="auto">
          <a:xfrm rot="10800000">
            <a:off x="9093883" y="1521025"/>
            <a:ext cx="2520698" cy="4636677"/>
          </a:xfrm>
          <a:prstGeom prst="round2Same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Simulator Screen Recording - iPhone 15 Pro - 2023-11-21 at 18.17.48">
            <a:hlinkClick r:id="" action="ppaction://media"/>
            <a:extLst>
              <a:ext uri="{FF2B5EF4-FFF2-40B4-BE49-F238E27FC236}">
                <a16:creationId xmlns:a16="http://schemas.microsoft.com/office/drawing/2014/main" id="{E1A7B00E-5E6F-17B6-BDE1-0EDEB6B6C0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6430" y="934328"/>
            <a:ext cx="2352459" cy="5100855"/>
          </a:xfrm>
          <a:prstGeom prst="rect">
            <a:avLst/>
          </a:prstGeom>
        </p:spPr>
      </p:pic>
      <p:sp>
        <p:nvSpPr>
          <p:cNvPr id="17" name="Freeform 16">
            <a:extLst>
              <a:ext uri="{FF2B5EF4-FFF2-40B4-BE49-F238E27FC236}">
                <a16:creationId xmlns:a16="http://schemas.microsoft.com/office/drawing/2014/main" id="{E2216786-ECB3-EE0B-133F-158E1762D66C}"/>
              </a:ext>
            </a:extLst>
          </p:cNvPr>
          <p:cNvSpPr/>
          <p:nvPr/>
        </p:nvSpPr>
        <p:spPr bwMode="auto">
          <a:xfrm>
            <a:off x="2212402" y="811809"/>
            <a:ext cx="356839" cy="338997"/>
          </a:xfrm>
          <a:custGeom>
            <a:avLst/>
            <a:gdLst>
              <a:gd name="connsiteX0" fmla="*/ 0 w 356839"/>
              <a:gd name="connsiteY0" fmla="*/ 338997 h 338997"/>
              <a:gd name="connsiteX1" fmla="*/ 0 w 356839"/>
              <a:gd name="connsiteY1" fmla="*/ 338997 h 338997"/>
              <a:gd name="connsiteX2" fmla="*/ 356839 w 356839"/>
              <a:gd name="connsiteY2" fmla="*/ 0 h 33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839" h="338997">
                <a:moveTo>
                  <a:pt x="0" y="338997"/>
                </a:moveTo>
                <a:lnTo>
                  <a:pt x="0" y="338997"/>
                </a:lnTo>
                <a:lnTo>
                  <a:pt x="356839" y="0"/>
                </a:lnTo>
              </a:path>
            </a:pathLst>
          </a:cu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E4CFEA2-EC09-2923-345C-5B8D16A31D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0708" y="811250"/>
            <a:ext cx="2684691" cy="537202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C947173-F415-3A5B-2EE2-33E7F82E5156}"/>
              </a:ext>
            </a:extLst>
          </p:cNvPr>
          <p:cNvSpPr txBox="1"/>
          <p:nvPr/>
        </p:nvSpPr>
        <p:spPr>
          <a:xfrm>
            <a:off x="8970111" y="6137216"/>
            <a:ext cx="2834436" cy="44089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05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Sample from .NET MAUI Community Toolkit</a:t>
            </a:r>
          </a:p>
        </p:txBody>
      </p:sp>
    </p:spTree>
    <p:extLst>
      <p:ext uri="{BB962C8B-B14F-4D97-AF65-F5344CB8AC3E}">
        <p14:creationId xmlns:p14="http://schemas.microsoft.com/office/powerpoint/2010/main" val="259568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A88F876-B6C5-4C67-9930-BCBACEE4C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63" y="1363662"/>
            <a:ext cx="2619851" cy="52397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D14FC5-5406-4C94-B8D3-8057DD3A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mobile app slide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2D524-D5E7-4341-813E-A18940399F44}"/>
              </a:ext>
            </a:extLst>
          </p:cNvPr>
          <p:cNvSpPr txBox="1"/>
          <p:nvPr/>
        </p:nvSpPr>
        <p:spPr>
          <a:xfrm>
            <a:off x="754219" y="3111182"/>
            <a:ext cx="21336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iPhone 7/8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C5C043-F709-4D3E-B7CB-8467527DA9EE}"/>
              </a:ext>
            </a:extLst>
          </p:cNvPr>
          <p:cNvSpPr txBox="1"/>
          <p:nvPr/>
        </p:nvSpPr>
        <p:spPr>
          <a:xfrm>
            <a:off x="3656840" y="3111182"/>
            <a:ext cx="21336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iPhone 14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4961FB-CD45-4801-9A49-4E5BD597DEC9}"/>
              </a:ext>
            </a:extLst>
          </p:cNvPr>
          <p:cNvSpPr txBox="1"/>
          <p:nvPr/>
        </p:nvSpPr>
        <p:spPr>
          <a:xfrm>
            <a:off x="9353288" y="3106102"/>
            <a:ext cx="2897966" cy="16250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App screenshots can be placed behind these transparent .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pngs</a:t>
            </a:r>
            <a:endParaRPr lang="en-US" sz="24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60E5A3-3B8B-4298-9421-A617B2C3E5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732" t="9623" r="4421" b="7031"/>
          <a:stretch/>
        </p:blipFill>
        <p:spPr>
          <a:xfrm>
            <a:off x="5227637" y="1201864"/>
            <a:ext cx="4910073" cy="56654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B0C420-9ECE-4247-9660-6F16BA19EB0C}"/>
              </a:ext>
            </a:extLst>
          </p:cNvPr>
          <p:cNvSpPr txBox="1"/>
          <p:nvPr/>
        </p:nvSpPr>
        <p:spPr>
          <a:xfrm>
            <a:off x="6523037" y="3111182"/>
            <a:ext cx="2591793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Generic phone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(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BrandCentral</a:t>
            </a: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7526C-2800-20E6-604D-6136BDFBEE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8964" y="1268103"/>
            <a:ext cx="27686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7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4EEDFC1-A6EE-4FBE-A258-8C1592853B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09" t="13747" r="4217" b="15811"/>
          <a:stretch/>
        </p:blipFill>
        <p:spPr>
          <a:xfrm>
            <a:off x="884237" y="1212849"/>
            <a:ext cx="10896600" cy="54848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D14FC5-5406-4C94-B8D3-8057DD3A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website slide (blank)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DE1823-92EF-4897-B021-B426CE8CBCCA}"/>
              </a:ext>
            </a:extLst>
          </p:cNvPr>
          <p:cNvSpPr txBox="1"/>
          <p:nvPr/>
        </p:nvSpPr>
        <p:spPr>
          <a:xfrm>
            <a:off x="3932237" y="3344862"/>
            <a:ext cx="50292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Website screenshots can be placed behind this transparent .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png</a:t>
            </a:r>
            <a:endParaRPr lang="en-US" sz="24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25303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274638" y="1828800"/>
            <a:ext cx="11887200" cy="2025170"/>
          </a:xfrm>
        </p:spPr>
        <p:txBody>
          <a:bodyPr/>
          <a:lstStyle/>
          <a:p>
            <a:r>
              <a:rPr lang="en-US"/>
              <a:t>Example of a bulleted slide with a subhead</a:t>
            </a:r>
          </a:p>
          <a:p>
            <a:pPr lvl="1"/>
            <a:r>
              <a:rPr lang="en-US"/>
              <a:t>Set the slide title to “Sentence case”</a:t>
            </a:r>
          </a:p>
          <a:p>
            <a:pPr lvl="1"/>
            <a:r>
              <a:rPr lang="en-US"/>
              <a:t>Set subheads to “Sentence case”</a:t>
            </a:r>
          </a:p>
          <a:p>
            <a:pPr lvl="0"/>
            <a:r>
              <a:rPr lang="en-US"/>
              <a:t>Hyperlink style</a:t>
            </a:r>
          </a:p>
          <a:p>
            <a:pPr lvl="1"/>
            <a:r>
              <a:rPr lang="en-US">
                <a:hlinkClick r:id="rId3"/>
              </a:rPr>
              <a:t>www.microsoft.com</a:t>
            </a:r>
            <a:r>
              <a:rPr lang="en-US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Bullet points layout with subtitle</a:t>
            </a:r>
            <a:br>
              <a:rPr lang="en-US"/>
            </a:br>
            <a:r>
              <a:rPr lang="en-US" sz="360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Subtitle is smaller in the same text block</a:t>
            </a:r>
            <a:endParaRPr lang="en-US" sz="4000">
              <a:gradFill>
                <a:gsLst>
                  <a:gs pos="1250">
                    <a:srgbClr val="FFB900"/>
                  </a:gs>
                  <a:gs pos="100000">
                    <a:srgbClr val="FFB900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34112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2.xml><?xml version="1.0" encoding="utf-8"?>
<a:theme xmlns:a="http://schemas.openxmlformats.org/drawingml/2006/main" name="1_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3D2391BFF58241AEB203BD95DC1F89" ma:contentTypeVersion="16" ma:contentTypeDescription="Create a new document." ma:contentTypeScope="" ma:versionID="bd4b5e6fa70efd11586bd069caa6259f">
  <xsd:schema xmlns:xsd="http://www.w3.org/2001/XMLSchema" xmlns:xs="http://www.w3.org/2001/XMLSchema" xmlns:p="http://schemas.microsoft.com/office/2006/metadata/properties" xmlns:ns1="http://schemas.microsoft.com/sharepoint/v3" xmlns:ns2="16dc66bd-df5a-4495-a5c9-5e296f49988a" xmlns:ns3="12239fb0-26c0-4a37-b790-6c81fba9d0fc" targetNamespace="http://schemas.microsoft.com/office/2006/metadata/properties" ma:root="true" ma:fieldsID="1236f19879e555dfdef409a5be7c6d72" ns1:_="" ns2:_="" ns3:_="">
    <xsd:import namespace="http://schemas.microsoft.com/sharepoint/v3"/>
    <xsd:import namespace="16dc66bd-df5a-4495-a5c9-5e296f49988a"/>
    <xsd:import namespace="12239fb0-26c0-4a37-b790-6c81fba9d0f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c66bd-df5a-4495-a5c9-5e296f4998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239fb0-26c0-4a37-b790-6c81fba9d0f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5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16dc66bd-df5a-4495-a5c9-5e296f49988a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F517AA3B-FC88-46DF-B5BA-DC6634CFCC94}">
  <ds:schemaRefs>
    <ds:schemaRef ds:uri="12239fb0-26c0-4a37-b790-6c81fba9d0fc"/>
    <ds:schemaRef ds:uri="16dc66bd-df5a-4495-a5c9-5e296f49988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59C5458-A72E-4627-9FFC-D350DCB4700F}">
  <ds:schemaRefs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sharepoint/v3"/>
    <ds:schemaRef ds:uri="http://purl.org/dc/elements/1.1/"/>
    <ds:schemaRef ds:uri="http://schemas.microsoft.com/office/2006/documentManagement/types"/>
    <ds:schemaRef ds:uri="12239fb0-26c0-4a37-b790-6c81fba9d0fc"/>
    <ds:schemaRef ds:uri="16dc66bd-df5a-4495-a5c9-5e296f49988a"/>
    <ds:schemaRef ds:uri="http://www.w3.org/XML/1998/namespace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3134_APEX_template_r03</Template>
  <TotalTime>16641</TotalTime>
  <Words>229</Words>
  <Application>Microsoft Macintosh PowerPoint</Application>
  <PresentationFormat>Custom</PresentationFormat>
  <Paragraphs>32</Paragraphs>
  <Slides>5</Slides>
  <Notes>4</Notes>
  <HiddenSlides>3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Segoe UI</vt:lpstr>
      <vt:lpstr>Segoe UI Light</vt:lpstr>
      <vt:lpstr>Segoe UI Semilight</vt:lpstr>
      <vt:lpstr>Wingdings</vt:lpstr>
      <vt:lpstr>APEX Template 2017 </vt:lpstr>
      <vt:lpstr>1_APEX Template 2017 </vt:lpstr>
      <vt:lpstr>Behaviors</vt:lpstr>
      <vt:lpstr>Creating UI Behaviors</vt:lpstr>
      <vt:lpstr>Sample mobile app slide</vt:lpstr>
      <vt:lpstr>Sample website slide (blank)</vt:lpstr>
      <vt:lpstr>Bullet points layout with subtitle Subtitle is smaller in the same text block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subject>&lt;Speech title here&gt;</dc:subject>
  <dc:creator>Trine Thogersen</dc:creator>
  <cp:keywords/>
  <dc:description>Template: _x000d_
Formatting: _x000d_
Audience Type:</dc:description>
  <cp:lastModifiedBy>Brandon Minnick</cp:lastModifiedBy>
  <cp:revision>240</cp:revision>
  <dcterms:created xsi:type="dcterms:W3CDTF">2017-10-31T19:47:21Z</dcterms:created>
  <dcterms:modified xsi:type="dcterms:W3CDTF">2024-01-09T23:34:05Z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0x010100A33D2391BFF58241AEB203BD95DC1F89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Owner">
    <vt:lpwstr>maprende@microsoft.com</vt:lpwstr>
  </property>
  <property fmtid="{D5CDD505-2E9C-101B-9397-08002B2CF9AE}" pid="14" name="MSIP_Label_f42aa342-8706-4288-bd11-ebb85995028c_SetDate">
    <vt:lpwstr>2018-04-03T18:59:45.4491218Z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Application">
    <vt:lpwstr>Microsoft Azure Information Protection</vt:lpwstr>
  </property>
  <property fmtid="{D5CDD505-2E9C-101B-9397-08002B2CF9AE}" pid="17" name="MSIP_Label_f42aa342-8706-4288-bd11-ebb85995028c_Extended_MSFT_Method">
    <vt:lpwstr>Automatic</vt:lpwstr>
  </property>
  <property fmtid="{D5CDD505-2E9C-101B-9397-08002B2CF9AE}" pid="18" name="Sensitivity">
    <vt:lpwstr>General</vt:lpwstr>
  </property>
</Properties>
</file>